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03" r:id="rId3"/>
    <p:sldId id="304" r:id="rId4"/>
    <p:sldId id="305" r:id="rId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990033"/>
    <a:srgbClr val="00CC00"/>
    <a:srgbClr val="009999"/>
    <a:srgbClr val="CC0000"/>
    <a:srgbClr val="00CC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86173" autoAdjust="0"/>
  </p:normalViewPr>
  <p:slideViewPr>
    <p:cSldViewPr>
      <p:cViewPr varScale="1">
        <p:scale>
          <a:sx n="103" d="100"/>
          <a:sy n="103" d="100"/>
        </p:scale>
        <p:origin x="-1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DDA000D-448C-4A81-AA4A-02275E86D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C3325-BA5A-4A73-9468-1A583D3C6E9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778-DE36-46F7-915D-76A2174C88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5597-B1FE-4F8B-BF75-E06CF83A1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7F3F-4C5C-40D6-9CE7-73A235CE8D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D3FD-5684-46DE-B77D-F879A8B007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90F-3D51-4BC7-A642-7E86B00B37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D887-4B61-47E1-B2AB-106526C559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36F0-F6B2-4799-B4AF-2E28BF9C53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375F-378C-4858-8840-0EA5E54E6C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C89-B123-459B-93EF-84DBBB6529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6125-154A-48F9-ABCD-12126A8B68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01A-037D-4B23-A8A5-4ED7B909C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BDD6-9BB5-422A-88E1-BB486B2E46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E2275C-31F2-4CCF-9C66-7F43D43ADD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2054" name="Immagine 6" descr="alma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53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2ACDF8-FA57-429D-A4C2-13ECCB35025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8" name="Immagine 8" descr="p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388"/>
            <a:ext cx="48768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438400"/>
            <a:ext cx="6400800" cy="990600"/>
          </a:xfrm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Alberto Montanari</a:t>
            </a:r>
          </a:p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University of Bologna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2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05150"/>
            <a:ext cx="480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914400"/>
            <a:ext cx="5638800" cy="4876800"/>
          </a:xfrm>
          <a:solidFill>
            <a:schemeClr val="bg2">
              <a:alpha val="67842"/>
            </a:schemeClr>
          </a:solidFill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chemeClr val="bg1"/>
                </a:solidFill>
                <a:latin typeface="Arial" pitchFamily="34" charset="0"/>
              </a:rPr>
              <a:t>Simulation of synthetic rainfall series</a:t>
            </a:r>
            <a:endParaRPr lang="en-US" sz="6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Rainfall </a:t>
            </a:r>
            <a:r>
              <a:rPr lang="en-US" dirty="0" smtClean="0">
                <a:latin typeface="Arial" pitchFamily="34" charset="0"/>
              </a:rPr>
              <a:t>models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Rainfall data are usually more readily available than river flow observations.</a:t>
            </a: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When sufficiently long series are not available one usually makes use of rainfall simulation.</a:t>
            </a: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In this subject we do not treat rainfall models in detail.</a:t>
            </a: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Rainfall simulation is usually performed by using stochastic point processes.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 most used approach is the </a:t>
            </a:r>
            <a:r>
              <a:rPr lang="en-US" sz="2400" dirty="0" err="1" smtClean="0"/>
              <a:t>Neyman</a:t>
            </a:r>
            <a:r>
              <a:rPr lang="en-US" sz="2400" dirty="0" smtClean="0"/>
              <a:t>-Scott rectangular pulses model.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Neyman</a:t>
            </a:r>
            <a:r>
              <a:rPr lang="en-US" dirty="0" smtClean="0">
                <a:latin typeface="Arial" pitchFamily="34" charset="0"/>
              </a:rPr>
              <a:t> Scott model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1295400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Rainfall is assumed to be described by a composition of rectangular rain cells. The occurrence of a rainfall event, the number of cells, their duration and intensity, and their </a:t>
            </a:r>
            <a:r>
              <a:rPr lang="en-US" sz="2400" dirty="0" err="1" smtClean="0"/>
              <a:t>interarrival</a:t>
            </a:r>
            <a:r>
              <a:rPr lang="en-US" sz="2400" dirty="0" smtClean="0"/>
              <a:t> times, are assumed to be described by random processes.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 model counts 5 parameters that are estimated by </a:t>
            </a:r>
            <a:r>
              <a:rPr lang="en-US" sz="2400" dirty="0" err="1" smtClean="0"/>
              <a:t>maximising</a:t>
            </a:r>
            <a:r>
              <a:rPr lang="en-US" sz="2400" dirty="0" smtClean="0"/>
              <a:t> the fit of the statistics of observed rainfall data</a:t>
            </a:r>
            <a:endParaRPr lang="en-US" sz="24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39862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3971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Multivariate rainfall models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295400"/>
          </a:xfrm>
        </p:spPr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Neyman</a:t>
            </a:r>
            <a:r>
              <a:rPr lang="en-US" sz="2400" dirty="0" smtClean="0"/>
              <a:t> Scott model can be expressed in multivariate form, to simulate rainfall in more than one </a:t>
            </a:r>
            <a:r>
              <a:rPr lang="en-US" sz="2400" dirty="0" err="1" smtClean="0"/>
              <a:t>raingauge</a:t>
            </a:r>
            <a:r>
              <a:rPr lang="en-US" sz="2400" dirty="0" smtClean="0"/>
              <a:t>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Multivariate simulation is computer intensive and is usually limited to 3-5 </a:t>
            </a:r>
            <a:r>
              <a:rPr lang="en-US" sz="2400" dirty="0" err="1" smtClean="0"/>
              <a:t>raingauges</a:t>
            </a:r>
            <a:r>
              <a:rPr lang="en-US" sz="2400" dirty="0" smtClean="0"/>
              <a:t>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Other rainfall models can be used.</a:t>
            </a:r>
          </a:p>
          <a:p>
            <a:pPr marL="176213" lvl="0" indent="-176213">
              <a:lnSpc>
                <a:spcPct val="80000"/>
              </a:lnSpc>
            </a:pPr>
            <a:endParaRPr lang="en-US" sz="2400" dirty="0" smtClean="0"/>
          </a:p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There are no commercial </a:t>
            </a:r>
            <a:r>
              <a:rPr lang="en-US" sz="2400" dirty="0" err="1" smtClean="0"/>
              <a:t>softwares</a:t>
            </a:r>
            <a:r>
              <a:rPr lang="en-US" sz="2400" dirty="0" smtClean="0"/>
              <a:t> for rainfall generation. It is usually a complicated task.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207</Words>
  <Application>Microsoft Office PowerPoint</Application>
  <PresentationFormat>Presentazione su schermo (4:3)</PresentationFormat>
  <Paragraphs>33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Default Design</vt:lpstr>
      <vt:lpstr>Simulation of synthetic rainfall series</vt:lpstr>
      <vt:lpstr>Rainfall models</vt:lpstr>
      <vt:lpstr>Neyman Scott model</vt:lpstr>
      <vt:lpstr>Multivariate rainfall models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</dc:title>
  <dc:creator>thorsten</dc:creator>
  <cp:lastModifiedBy>sturno</cp:lastModifiedBy>
  <cp:revision>180</cp:revision>
  <dcterms:created xsi:type="dcterms:W3CDTF">2005-12-13T01:02:29Z</dcterms:created>
  <dcterms:modified xsi:type="dcterms:W3CDTF">2011-04-18T04:22:08Z</dcterms:modified>
</cp:coreProperties>
</file>